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02" r:id="rId4"/>
    <p:sldId id="286" r:id="rId6"/>
    <p:sldId id="272" r:id="rId7"/>
    <p:sldId id="293" r:id="rId8"/>
    <p:sldId id="258" r:id="rId9"/>
    <p:sldId id="266" r:id="rId10"/>
    <p:sldId id="290" r:id="rId11"/>
    <p:sldId id="287" r:id="rId12"/>
    <p:sldId id="270" r:id="rId13"/>
    <p:sldId id="271" r:id="rId14"/>
    <p:sldId id="291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798830" y="304800"/>
            <a:ext cx="5610860" cy="2794000"/>
          </a:xfrm>
        </p:spPr>
        <p:txBody>
          <a:bodyPr rtlCol="0">
            <a:normAutofit fontScale="90000"/>
          </a:bodyPr>
          <a:lstStyle/>
          <a:p>
            <a:pPr algn="ctr" rtl="0"/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TIẾT....</a:t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127250" y="5957570"/>
            <a:ext cx="29787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defTabSz="1216660"/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97" y="2110155"/>
            <a:ext cx="8795801" cy="4747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000" y="1088884"/>
            <a:ext cx="6743994" cy="102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7274"/>
            <a:ext cx="9144000" cy="4930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000" y="1060749"/>
            <a:ext cx="6743994" cy="102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867" y="5647135"/>
            <a:ext cx="6272265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72" y="5809957"/>
            <a:ext cx="6284456" cy="1048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86" y="1577590"/>
            <a:ext cx="7795428" cy="471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86" y="1236047"/>
            <a:ext cx="6064135" cy="530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1" y="2050479"/>
            <a:ext cx="3017562" cy="2991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584" y="2125736"/>
            <a:ext cx="2828683" cy="2840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267" y="1968953"/>
            <a:ext cx="2864660" cy="3154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43" y="5323139"/>
            <a:ext cx="1993227" cy="1045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457" y="5272709"/>
            <a:ext cx="1846935" cy="1081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422" y="5359501"/>
            <a:ext cx="1846935" cy="100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01" y="1652163"/>
            <a:ext cx="6906197" cy="355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" y="1213287"/>
            <a:ext cx="9137148" cy="4793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601" y="5644713"/>
            <a:ext cx="3114798" cy="121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</Words>
  <Application>WPS Presentation</Application>
  <PresentationFormat>On-screen Show 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Tahoma</vt:lpstr>
      <vt:lpstr>Times New Roman</vt:lpstr>
      <vt:lpstr>Euphemia</vt:lpstr>
      <vt:lpstr>Office Theme</vt:lpstr>
      <vt:lpstr>Trẻ em Vui vẻ 16x9</vt:lpstr>
      <vt:lpstr>    CHÀO MỪNG CÁC EM ĐẾN VỚI TIẾT....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ngoc</cp:lastModifiedBy>
  <cp:revision>72</cp:revision>
  <dcterms:created xsi:type="dcterms:W3CDTF">2020-08-07T01:41:00Z</dcterms:created>
  <dcterms:modified xsi:type="dcterms:W3CDTF">2020-08-22T11:25:03Z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